
<file path=[Content_Types].xml><?xml version="1.0" encoding="utf-8"?>
<Types xmlns="http://schemas.openxmlformats.org/package/2006/content-types">
  <Default Extension="jpeg" ContentType="image/jpeg"/>
  <Default Extension="mp3" ContentType="audio/m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sldIdLst>
    <p:sldId id="256" r:id="rId2"/>
    <p:sldId id="258" r:id="rId3"/>
    <p:sldId id="257"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6" d="100"/>
          <a:sy n="76" d="100"/>
        </p:scale>
        <p:origin x="82" y="38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image1.png>
</file>

<file path=ppt/media/image2.png>
</file>

<file path=ppt/media/image3.png>
</file>

<file path=ppt/media/image4.png>
</file>

<file path=ppt/media/image5.png>
</file>

<file path=ppt/media/image6.png>
</file>

<file path=ppt/media/media1.mp3>
</file>

<file path=ppt/media/media2.mp4>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A81B93-6CF3-4DDA-A3E7-54B17AD5A87F}" type="datetimeFigureOut">
              <a:rPr lang="en-IN" smtClean="0"/>
              <a:t>19-08-2021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9255346" y="2750337"/>
            <a:ext cx="1171888" cy="1356442"/>
          </a:xfrm>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3442959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7A81B93-6CF3-4DDA-A3E7-54B17AD5A87F}" type="datetimeFigureOut">
              <a:rPr lang="en-IN" smtClean="0"/>
              <a:t>19-08-2021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11309"/>
            <a:ext cx="1154151" cy="1090789"/>
          </a:xfrm>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80623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7A81B93-6CF3-4DDA-A3E7-54B17AD5A87F}" type="datetimeFigureOut">
              <a:rPr lang="en-IN" smtClean="0"/>
              <a:t>19-08-2021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11615"/>
            <a:ext cx="1154151" cy="1090789"/>
          </a:xfrm>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30667641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7A81B93-6CF3-4DDA-A3E7-54B17AD5A87F}" type="datetimeFigureOut">
              <a:rPr lang="en-IN" smtClean="0"/>
              <a:t>19-08-2021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09925"/>
            <a:ext cx="1154151" cy="1090789"/>
          </a:xfrm>
        </p:spPr>
        <p:txBody>
          <a:bodyPr/>
          <a:lstStyle/>
          <a:p>
            <a:fld id="{09F50F89-1730-4822-9E6E-10506203FE26}" type="slidenum">
              <a:rPr lang="en-IN" smtClean="0"/>
              <a:t>‹#›</a:t>
            </a:fld>
            <a:endParaRPr lang="en-IN"/>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159793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7A81B93-6CF3-4DDA-A3E7-54B17AD5A87F}" type="datetimeFigureOut">
              <a:rPr lang="en-IN" smtClean="0"/>
              <a:t>19-08-2021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09925"/>
            <a:ext cx="1154151" cy="1090789"/>
          </a:xfrm>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2440338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7A81B93-6CF3-4DDA-A3E7-54B17AD5A87F}" type="datetimeFigureOut">
              <a:rPr lang="en-IN" smtClean="0"/>
              <a:t>19-08-2021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13030717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7A81B93-6CF3-4DDA-A3E7-54B17AD5A87F}" type="datetimeFigureOut">
              <a:rPr lang="en-IN" smtClean="0"/>
              <a:t>19-08-2021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28833876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A81B93-6CF3-4DDA-A3E7-54B17AD5A87F}" type="datetimeFigureOut">
              <a:rPr lang="en-IN" smtClean="0"/>
              <a:t>19-08-2021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33244920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77A81B93-6CF3-4DDA-A3E7-54B17AD5A87F}" type="datetimeFigureOut">
              <a:rPr lang="en-IN" smtClean="0"/>
              <a:t>19-08-2021</a:t>
            </a:fld>
            <a:endParaRPr lang="en-IN"/>
          </a:p>
        </p:txBody>
      </p:sp>
      <p:sp>
        <p:nvSpPr>
          <p:cNvPr id="5" name="Footer Placeholder 4"/>
          <p:cNvSpPr>
            <a:spLocks noGrp="1"/>
          </p:cNvSpPr>
          <p:nvPr>
            <p:ph type="ftr" sz="quarter" idx="11"/>
          </p:nvPr>
        </p:nvSpPr>
        <p:spPr>
          <a:xfrm>
            <a:off x="680321" y="5936188"/>
            <a:ext cx="6126805" cy="365125"/>
          </a:xfrm>
        </p:spPr>
        <p:txBody>
          <a:bodyPr/>
          <a:lstStyle/>
          <a:p>
            <a:endParaRPr lang="en-IN"/>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09F50F89-1730-4822-9E6E-10506203FE26}" type="slidenum">
              <a:rPr lang="en-IN" smtClean="0"/>
              <a:t>‹#›</a:t>
            </a:fld>
            <a:endParaRPr lang="en-IN"/>
          </a:p>
        </p:txBody>
      </p:sp>
    </p:spTree>
    <p:extLst>
      <p:ext uri="{BB962C8B-B14F-4D97-AF65-F5344CB8AC3E}">
        <p14:creationId xmlns:p14="http://schemas.microsoft.com/office/powerpoint/2010/main" val="525391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A81B93-6CF3-4DDA-A3E7-54B17AD5A87F}" type="datetimeFigureOut">
              <a:rPr lang="en-IN" smtClean="0"/>
              <a:t>19-08-2021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511010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A81B93-6CF3-4DDA-A3E7-54B17AD5A87F}" type="datetimeFigureOut">
              <a:rPr lang="en-IN" smtClean="0"/>
              <a:t>19-08-2021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729455" y="2869895"/>
            <a:ext cx="1154151" cy="1090789"/>
          </a:xfrm>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1686170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7A81B93-6CF3-4DDA-A3E7-54B17AD5A87F}" type="datetimeFigureOut">
              <a:rPr lang="en-IN" smtClean="0"/>
              <a:t>19-08-2021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14819389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A81B93-6CF3-4DDA-A3E7-54B17AD5A87F}" type="datetimeFigureOut">
              <a:rPr lang="en-IN" smtClean="0"/>
              <a:t>19-08-2021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3209482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7A81B93-6CF3-4DDA-A3E7-54B17AD5A87F}" type="datetimeFigureOut">
              <a:rPr lang="en-IN" smtClean="0"/>
              <a:t>19-08-2021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21460243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77A81B93-6CF3-4DDA-A3E7-54B17AD5A87F}" type="datetimeFigureOut">
              <a:rPr lang="en-IN" smtClean="0"/>
              <a:t>19-08-2021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2177866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7A81B93-6CF3-4DDA-A3E7-54B17AD5A87F}" type="datetimeFigureOut">
              <a:rPr lang="en-IN" smtClean="0"/>
              <a:t>19-08-2021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1073101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7A81B93-6CF3-4DDA-A3E7-54B17AD5A87F}" type="datetimeFigureOut">
              <a:rPr lang="en-IN" smtClean="0"/>
              <a:t>19-08-2021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9F50F89-1730-4822-9E6E-10506203FE26}" type="slidenum">
              <a:rPr lang="en-IN" smtClean="0"/>
              <a:t>‹#›</a:t>
            </a:fld>
            <a:endParaRPr lang="en-IN"/>
          </a:p>
        </p:txBody>
      </p:sp>
    </p:spTree>
    <p:extLst>
      <p:ext uri="{BB962C8B-B14F-4D97-AF65-F5344CB8AC3E}">
        <p14:creationId xmlns:p14="http://schemas.microsoft.com/office/powerpoint/2010/main" val="928561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7A81B93-6CF3-4DDA-A3E7-54B17AD5A87F}" type="datetimeFigureOut">
              <a:rPr lang="en-IN" smtClean="0"/>
              <a:t>19-08-2021</a:t>
            </a:fld>
            <a:endParaRPr lang="en-IN"/>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09F50F89-1730-4822-9E6E-10506203FE26}" type="slidenum">
              <a:rPr lang="en-IN" smtClean="0"/>
              <a:t>‹#›</a:t>
            </a:fld>
            <a:endParaRPr lang="en-IN"/>
          </a:p>
        </p:txBody>
      </p:sp>
    </p:spTree>
    <p:extLst>
      <p:ext uri="{BB962C8B-B14F-4D97-AF65-F5344CB8AC3E}">
        <p14:creationId xmlns:p14="http://schemas.microsoft.com/office/powerpoint/2010/main" val="3776566855"/>
      </p:ext>
    </p:extLst>
  </p:cSld>
  <p:clrMap bg1="dk1" tx1="lt1" bg2="dk2" tx2="lt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 id="2147483816" r:id="rId12"/>
    <p:sldLayoutId id="2147483817" r:id="rId13"/>
    <p:sldLayoutId id="2147483818" r:id="rId14"/>
    <p:sldLayoutId id="2147483819" r:id="rId15"/>
    <p:sldLayoutId id="2147483820" r:id="rId16"/>
    <p:sldLayoutId id="2147483821"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5FA5C-F120-471C-B478-B647BA57210A}"/>
              </a:ext>
            </a:extLst>
          </p:cNvPr>
          <p:cNvSpPr>
            <a:spLocks noGrp="1"/>
          </p:cNvSpPr>
          <p:nvPr>
            <p:ph type="ctrTitle"/>
          </p:nvPr>
        </p:nvSpPr>
        <p:spPr/>
        <p:txBody>
          <a:bodyPr/>
          <a:lstStyle/>
          <a:p>
            <a:r>
              <a:rPr lang="en-IN" b="1" dirty="0">
                <a:latin typeface="Abadi Extra Light" panose="020B0204020104020204" pitchFamily="34" charset="0"/>
              </a:rPr>
              <a:t>OMDENA MALAYSIA 2021</a:t>
            </a:r>
          </a:p>
        </p:txBody>
      </p:sp>
      <p:sp>
        <p:nvSpPr>
          <p:cNvPr id="3" name="Subtitle 2">
            <a:extLst>
              <a:ext uri="{FF2B5EF4-FFF2-40B4-BE49-F238E27FC236}">
                <a16:creationId xmlns:a16="http://schemas.microsoft.com/office/drawing/2014/main" id="{2648C21D-3654-4A36-9BA3-E44E3ED7C7A0}"/>
              </a:ext>
            </a:extLst>
          </p:cNvPr>
          <p:cNvSpPr>
            <a:spLocks noGrp="1"/>
          </p:cNvSpPr>
          <p:nvPr>
            <p:ph type="subTitle" idx="1"/>
          </p:nvPr>
        </p:nvSpPr>
        <p:spPr/>
        <p:txBody>
          <a:bodyPr>
            <a:normAutofit/>
          </a:bodyPr>
          <a:lstStyle/>
          <a:p>
            <a:r>
              <a:rPr lang="en-IN" sz="3600" dirty="0">
                <a:latin typeface="Abadi Extra Light" panose="020B0204020104020204" pitchFamily="34" charset="0"/>
              </a:rPr>
              <a:t>Improving Food Security and Crop Yield Production using Machine Learning</a:t>
            </a:r>
          </a:p>
        </p:txBody>
      </p:sp>
      <p:sp>
        <p:nvSpPr>
          <p:cNvPr id="4" name="Title 1">
            <a:extLst>
              <a:ext uri="{FF2B5EF4-FFF2-40B4-BE49-F238E27FC236}">
                <a16:creationId xmlns:a16="http://schemas.microsoft.com/office/drawing/2014/main" id="{CE328DA0-3F60-4F09-BB32-66C60D4864A5}"/>
              </a:ext>
            </a:extLst>
          </p:cNvPr>
          <p:cNvSpPr txBox="1">
            <a:spLocks/>
          </p:cNvSpPr>
          <p:nvPr/>
        </p:nvSpPr>
        <p:spPr>
          <a:xfrm>
            <a:off x="9496339" y="6165908"/>
            <a:ext cx="2525976" cy="550650"/>
          </a:xfrm>
          <a:prstGeom prst="rect">
            <a:avLst/>
          </a:prstGeom>
        </p:spPr>
        <p:txBody>
          <a:bodyPr vert="horz" lIns="91440" tIns="45720" rIns="91440" bIns="45720" rtlCol="0" anchor="b">
            <a:noAutofit/>
          </a:bodyPr>
          <a:lstStyle>
            <a:lvl1pPr algn="r" defTabSz="914400" rtl="0" eaLnBrk="1" latinLnBrk="0" hangingPunct="1">
              <a:lnSpc>
                <a:spcPct val="90000"/>
              </a:lnSpc>
              <a:spcBef>
                <a:spcPct val="0"/>
              </a:spcBef>
              <a:buNone/>
              <a:defRPr sz="5400" kern="1200">
                <a:solidFill>
                  <a:schemeClr val="tx1"/>
                </a:solidFill>
                <a:latin typeface="+mj-lt"/>
                <a:ea typeface="+mj-ea"/>
                <a:cs typeface="+mj-cs"/>
              </a:defRPr>
            </a:lvl1pPr>
          </a:lstStyle>
          <a:p>
            <a:r>
              <a:rPr lang="en-IN" sz="2800" dirty="0">
                <a:latin typeface="Abadi Extra Light" panose="020B0204020104020204" pitchFamily="34" charset="0"/>
              </a:rPr>
              <a:t>UTPAL MISHRA</a:t>
            </a:r>
            <a:endParaRPr lang="en-IN" sz="2800" dirty="0"/>
          </a:p>
        </p:txBody>
      </p:sp>
      <p:pic>
        <p:nvPicPr>
          <p:cNvPr id="6" name="inspire">
            <a:hlinkClick r:id="" action="ppaction://media"/>
            <a:extLst>
              <a:ext uri="{FF2B5EF4-FFF2-40B4-BE49-F238E27FC236}">
                <a16:creationId xmlns:a16="http://schemas.microsoft.com/office/drawing/2014/main" id="{85CBAD29-FCD6-4DED-876E-FE698678B71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9803" y="6197551"/>
            <a:ext cx="487363" cy="487363"/>
          </a:xfrm>
          <a:prstGeom prst="rect">
            <a:avLst/>
          </a:prstGeom>
          <a:effectLst>
            <a:outerShdw dist="50800" sx="81000" sy="81000" algn="ctr" rotWithShape="0">
              <a:srgbClr val="000000">
                <a:alpha val="70000"/>
              </a:srgbClr>
            </a:outerShdw>
            <a:softEdge rad="1270000"/>
          </a:effectLst>
        </p:spPr>
      </p:pic>
    </p:spTree>
    <p:extLst>
      <p:ext uri="{BB962C8B-B14F-4D97-AF65-F5344CB8AC3E}">
        <p14:creationId xmlns:p14="http://schemas.microsoft.com/office/powerpoint/2010/main" val="3167825826"/>
      </p:ext>
    </p:extLst>
  </p:cSld>
  <p:clrMapOvr>
    <a:masterClrMapping/>
  </p:clrMapOvr>
  <mc:AlternateContent xmlns:mc="http://schemas.openxmlformats.org/markup-compatibility/2006">
    <mc:Choice xmlns:p14="http://schemas.microsoft.com/office/powerpoint/2010/main" Requires="p14">
      <p:transition spd="slow" p14:dur="2000" advClick="0" advTm="2000">
        <p:blinds dir="vert"/>
      </p:transition>
    </mc:Choice>
    <mc:Fallback>
      <p:transition spd="slow" advClick="0"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0D8C3-F68A-42B2-BB61-A239A462D232}"/>
              </a:ext>
            </a:extLst>
          </p:cNvPr>
          <p:cNvSpPr>
            <a:spLocks noGrp="1"/>
          </p:cNvSpPr>
          <p:nvPr>
            <p:ph type="title"/>
          </p:nvPr>
        </p:nvSpPr>
        <p:spPr/>
        <p:txBody>
          <a:bodyPr/>
          <a:lstStyle/>
          <a:p>
            <a:r>
              <a:rPr lang="en-IN" dirty="0">
                <a:latin typeface="Abadi Extra Light" panose="020B0204020104020204" pitchFamily="34" charset="0"/>
              </a:rPr>
              <a:t>AIM AND APPROACH</a:t>
            </a:r>
            <a:endParaRPr lang="en-IN" dirty="0"/>
          </a:p>
        </p:txBody>
      </p:sp>
      <p:sp>
        <p:nvSpPr>
          <p:cNvPr id="3" name="Content Placeholder 2">
            <a:extLst>
              <a:ext uri="{FF2B5EF4-FFF2-40B4-BE49-F238E27FC236}">
                <a16:creationId xmlns:a16="http://schemas.microsoft.com/office/drawing/2014/main" id="{A865929D-0181-499C-BF24-FDF635F76912}"/>
              </a:ext>
            </a:extLst>
          </p:cNvPr>
          <p:cNvSpPr>
            <a:spLocks noGrp="1"/>
          </p:cNvSpPr>
          <p:nvPr>
            <p:ph idx="1"/>
          </p:nvPr>
        </p:nvSpPr>
        <p:spPr>
          <a:xfrm>
            <a:off x="346095" y="2236390"/>
            <a:ext cx="9613861" cy="3599316"/>
          </a:xfrm>
        </p:spPr>
        <p:txBody>
          <a:bodyPr>
            <a:normAutofit/>
          </a:bodyPr>
          <a:lstStyle/>
          <a:p>
            <a:pPr marL="0" indent="0">
              <a:buNone/>
            </a:pPr>
            <a:r>
              <a:rPr lang="en-IN" sz="2000" dirty="0">
                <a:latin typeface="Abadi Extra Light" panose="020B0204020104020204" pitchFamily="34" charset="0"/>
              </a:rPr>
              <a:t>*As the population is escalating, it is paramount to produce sufficient quantity of food to feed the growing need. Thus, the notion can be supported by not just boosting the crop yield but also by identifying the diseased crops and taking potent initiatives via analysing the symptoms and walking with a precise solution. </a:t>
            </a:r>
          </a:p>
          <a:p>
            <a:pPr marL="0" indent="0">
              <a:buNone/>
            </a:pPr>
            <a:endParaRPr lang="en-IN" sz="2000" dirty="0">
              <a:latin typeface="Abadi Extra Light" panose="020B0204020104020204" pitchFamily="34" charset="0"/>
            </a:endParaRPr>
          </a:p>
          <a:p>
            <a:pPr marL="0" indent="0">
              <a:buNone/>
            </a:pPr>
            <a:r>
              <a:rPr lang="en-IN" sz="2000" dirty="0">
                <a:latin typeface="Abadi Extra Light" panose="020B0204020104020204" pitchFamily="34" charset="0"/>
              </a:rPr>
              <a:t>In this </a:t>
            </a:r>
            <a:r>
              <a:rPr lang="en-IN" sz="2000" dirty="0" err="1">
                <a:latin typeface="Abadi Extra Light" panose="020B0204020104020204" pitchFamily="34" charset="0"/>
              </a:rPr>
              <a:t>Omdena</a:t>
            </a:r>
            <a:r>
              <a:rPr lang="en-IN" sz="2000" dirty="0">
                <a:latin typeface="Abadi Extra Light" panose="020B0204020104020204" pitchFamily="34" charset="0"/>
              </a:rPr>
              <a:t> Malaysia Chapter 2021, I have build a system to recognize of diseases crops in Malaysia using Transfer Learning and Deep Learning with a knowledge on the cause and integration a possible solution for remedy.</a:t>
            </a:r>
          </a:p>
        </p:txBody>
      </p:sp>
      <p:sp>
        <p:nvSpPr>
          <p:cNvPr id="4" name="Title 1">
            <a:extLst>
              <a:ext uri="{FF2B5EF4-FFF2-40B4-BE49-F238E27FC236}">
                <a16:creationId xmlns:a16="http://schemas.microsoft.com/office/drawing/2014/main" id="{2CCC38CC-9398-4169-B749-CBDB66334986}"/>
              </a:ext>
            </a:extLst>
          </p:cNvPr>
          <p:cNvSpPr txBox="1">
            <a:spLocks/>
          </p:cNvSpPr>
          <p:nvPr/>
        </p:nvSpPr>
        <p:spPr>
          <a:xfrm>
            <a:off x="346095" y="5697461"/>
            <a:ext cx="9613861" cy="108093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IN" sz="1400" dirty="0">
                <a:latin typeface="Abadi Extra Light" panose="020B0204020104020204" pitchFamily="34" charset="0"/>
              </a:rPr>
              <a:t>*WHO has said that, we just don’t need to double the food production by 2050 but importantly, to feed ~ 1 million people starving at the moment.</a:t>
            </a:r>
            <a:endParaRPr lang="en-IN" sz="1400" dirty="0"/>
          </a:p>
        </p:txBody>
      </p:sp>
      <p:pic>
        <p:nvPicPr>
          <p:cNvPr id="16" name="Picture 15" descr="A screenshot of a computer&#10;&#10;Description automatically generated with low confidence">
            <a:extLst>
              <a:ext uri="{FF2B5EF4-FFF2-40B4-BE49-F238E27FC236}">
                <a16:creationId xmlns:a16="http://schemas.microsoft.com/office/drawing/2014/main" id="{A5EC8D4C-5AA9-43E3-A653-E8A8597D1275}"/>
              </a:ext>
            </a:extLst>
          </p:cNvPr>
          <p:cNvPicPr>
            <a:picLocks noChangeAspect="1"/>
          </p:cNvPicPr>
          <p:nvPr/>
        </p:nvPicPr>
        <p:blipFill rotWithShape="1">
          <a:blip r:embed="rId2">
            <a:alphaModFix/>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r="28144"/>
          <a:stretch/>
        </p:blipFill>
        <p:spPr>
          <a:xfrm>
            <a:off x="8595159" y="4638315"/>
            <a:ext cx="3250746" cy="13138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045122604"/>
      </p:ext>
    </p:extLst>
  </p:cSld>
  <p:clrMapOvr>
    <a:masterClrMapping/>
  </p:clrMapOvr>
  <mc:AlternateContent xmlns:mc="http://schemas.openxmlformats.org/markup-compatibility/2006">
    <mc:Choice xmlns:p14="http://schemas.microsoft.com/office/powerpoint/2010/main" Requires="p14">
      <p:transition spd="slow" p14:dur="2000" advClick="0" advTm="5000">
        <p14:prism/>
      </p:transition>
    </mc:Choice>
    <mc:Fallback>
      <p:transition spd="slow" advClick="0" advTm="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73000"/>
                <a:lumOff val="27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4" name="Omdena_Malaysia_2021">
            <a:hlinkClick r:id="" action="ppaction://media"/>
            <a:extLst>
              <a:ext uri="{FF2B5EF4-FFF2-40B4-BE49-F238E27FC236}">
                <a16:creationId xmlns:a16="http://schemas.microsoft.com/office/drawing/2014/main" id="{17AEF0FF-F34E-46FA-8614-08A69E792747}"/>
              </a:ext>
            </a:extLst>
          </p:cNvPr>
          <p:cNvPicPr>
            <a:picLocks noChangeAspect="1"/>
          </p:cNvPicPr>
          <p:nvPr>
            <a:videoFile r:link="rId1"/>
            <p:extLst>
              <p:ext uri="{DAA4B4D4-6D71-4841-9C94-3DE7FCFB9230}">
                <p14:media xmlns:p14="http://schemas.microsoft.com/office/powerpoint/2010/main" r:embed="rId2">
                  <p14:trim st="3886" end="5696"/>
                </p14:media>
              </p:ext>
            </p:extLst>
          </p:nvPr>
        </p:nvPicPr>
        <p:blipFill>
          <a:blip r:embed="rId4"/>
          <a:stretch>
            <a:fillRect/>
          </a:stretch>
        </p:blipFill>
        <p:spPr>
          <a:xfrm>
            <a:off x="0" y="0"/>
            <a:ext cx="12192000" cy="6858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595921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advTm="2000">
        <p15:prstTrans prst="airplane"/>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57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1E436-9EF6-4985-BEB8-8A23A4620A08}"/>
              </a:ext>
            </a:extLst>
          </p:cNvPr>
          <p:cNvSpPr>
            <a:spLocks noGrp="1"/>
          </p:cNvSpPr>
          <p:nvPr>
            <p:ph type="title"/>
          </p:nvPr>
        </p:nvSpPr>
        <p:spPr>
          <a:xfrm>
            <a:off x="252484" y="1963024"/>
            <a:ext cx="9344522" cy="2281267"/>
          </a:xfrm>
        </p:spPr>
        <p:txBody>
          <a:bodyPr>
            <a:normAutofit fontScale="90000"/>
          </a:bodyPr>
          <a:lstStyle/>
          <a:p>
            <a:r>
              <a:rPr lang="en-IN" sz="2800" dirty="0">
                <a:latin typeface="Abadi Extra Light" panose="020B0204020104020204" pitchFamily="34" charset="0"/>
              </a:rPr>
              <a:t>FIND ME ON:</a:t>
            </a:r>
            <a:br>
              <a:rPr lang="en-IN" sz="2800" dirty="0">
                <a:latin typeface="Abadi Extra Light" panose="020B0204020104020204" pitchFamily="34" charset="0"/>
              </a:rPr>
            </a:br>
            <a:br>
              <a:rPr lang="en-IN" sz="2800" dirty="0">
                <a:latin typeface="Abadi Extra Light" panose="020B0204020104020204" pitchFamily="34" charset="0"/>
              </a:rPr>
            </a:br>
            <a:br>
              <a:rPr lang="en-IN" sz="2800" dirty="0">
                <a:latin typeface="Abadi Extra Light" panose="020B0204020104020204" pitchFamily="34" charset="0"/>
              </a:rPr>
            </a:br>
            <a:r>
              <a:rPr lang="en-IN" sz="2800" dirty="0">
                <a:latin typeface="Abadi Extra Light" panose="020B0204020104020204" pitchFamily="34" charset="0"/>
              </a:rPr>
              <a:t>LinkedIn: </a:t>
            </a:r>
            <a:r>
              <a:rPr lang="en-IN" sz="2800" u="sng" dirty="0">
                <a:solidFill>
                  <a:srgbClr val="002060"/>
                </a:solidFill>
                <a:latin typeface="Abadi Extra Light" panose="020B0204020104020204" pitchFamily="34" charset="0"/>
              </a:rPr>
              <a:t>https://www.linkedin.com/in/utpal-mishra-199b96134/</a:t>
            </a:r>
            <a:br>
              <a:rPr lang="en-IN" sz="2800" dirty="0">
                <a:latin typeface="Abadi Extra Light" panose="020B0204020104020204" pitchFamily="34" charset="0"/>
              </a:rPr>
            </a:br>
            <a:br>
              <a:rPr lang="en-IN" sz="2800" dirty="0">
                <a:latin typeface="Abadi Extra Light" panose="020B0204020104020204" pitchFamily="34" charset="0"/>
              </a:rPr>
            </a:br>
            <a:r>
              <a:rPr lang="en-IN" sz="2800" dirty="0" err="1">
                <a:latin typeface="Abadi Extra Light" panose="020B0204020104020204" pitchFamily="34" charset="0"/>
              </a:rPr>
              <a:t>Github</a:t>
            </a:r>
            <a:r>
              <a:rPr lang="en-IN" sz="2800" dirty="0">
                <a:latin typeface="Abadi Extra Light" panose="020B0204020104020204" pitchFamily="34" charset="0"/>
              </a:rPr>
              <a:t>: </a:t>
            </a:r>
            <a:r>
              <a:rPr lang="en-IN" sz="2800" u="sng" dirty="0">
                <a:solidFill>
                  <a:srgbClr val="002060"/>
                </a:solidFill>
                <a:latin typeface="Abadi Extra Light" panose="020B0204020104020204" pitchFamily="34" charset="0"/>
              </a:rPr>
              <a:t>https://github.com/Utpal-Mishra</a:t>
            </a:r>
          </a:p>
        </p:txBody>
      </p:sp>
      <p:sp>
        <p:nvSpPr>
          <p:cNvPr id="4" name="Title 1">
            <a:extLst>
              <a:ext uri="{FF2B5EF4-FFF2-40B4-BE49-F238E27FC236}">
                <a16:creationId xmlns:a16="http://schemas.microsoft.com/office/drawing/2014/main" id="{B6A8B724-19F1-46EC-A35B-A28C67B67470}"/>
              </a:ext>
            </a:extLst>
          </p:cNvPr>
          <p:cNvSpPr>
            <a:spLocks noGrp="1"/>
          </p:cNvSpPr>
          <p:nvPr>
            <p:ph type="body" sz="half" idx="2"/>
          </p:nvPr>
        </p:nvSpPr>
        <p:spPr/>
        <p:txBody>
          <a:bodyPr>
            <a:normAutofit/>
          </a:bodyPr>
          <a:lstStyle/>
          <a:p>
            <a:pPr algn="r"/>
            <a:r>
              <a:rPr lang="en-IN" sz="5400" b="1" dirty="0">
                <a:latin typeface="Abadi Extra Light" panose="020B0204020104020204" pitchFamily="34" charset="0"/>
              </a:rPr>
              <a:t>THANK YOU</a:t>
            </a:r>
          </a:p>
        </p:txBody>
      </p:sp>
    </p:spTree>
    <p:extLst>
      <p:ext uri="{BB962C8B-B14F-4D97-AF65-F5344CB8AC3E}">
        <p14:creationId xmlns:p14="http://schemas.microsoft.com/office/powerpoint/2010/main" val="3592250852"/>
      </p:ext>
    </p:extLst>
  </p:cSld>
  <p:clrMapOvr>
    <a:masterClrMapping/>
  </p:clrMapOvr>
  <mc:AlternateContent xmlns:mc="http://schemas.openxmlformats.org/markup-compatibility/2006">
    <mc:Choice xmlns:p14="http://schemas.microsoft.com/office/powerpoint/2010/main" Requires="p14">
      <p:transition spd="slow" p14:dur="2000" advClick="0" advTm="2000">
        <p14:doors dir="vert"/>
      </p:transition>
    </mc:Choice>
    <mc:Fallback>
      <p:transition spd="slow" advClick="0" advTm="2000">
        <p:fade/>
      </p:transition>
    </mc:Fallback>
  </mc:AlternateContent>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
  <TotalTime>113</TotalTime>
  <Words>180</Words>
  <Application>Microsoft Office PowerPoint</Application>
  <PresentationFormat>Widescreen</PresentationFormat>
  <Paragraphs>10</Paragraphs>
  <Slides>4</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Abadi Extra Light</vt:lpstr>
      <vt:lpstr>Arial</vt:lpstr>
      <vt:lpstr>Trebuchet MS</vt:lpstr>
      <vt:lpstr>Berlin</vt:lpstr>
      <vt:lpstr>OMDENA MALAYSIA 2021</vt:lpstr>
      <vt:lpstr>AIM AND APPROACH</vt:lpstr>
      <vt:lpstr>PowerPoint Presentation</vt:lpstr>
      <vt:lpstr>FIND ME ON:   LinkedIn: https://www.linkedin.com/in/utpal-mishra-199b96134/  Github: https://github.com/Utpal-Mishra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OMDENA MALAYSIA 2021</dc:title>
  <dc:creator>Utpal Mishra</dc:creator>
  <cp:lastModifiedBy>Utpal Mishra</cp:lastModifiedBy>
  <cp:revision>1</cp:revision>
  <dcterms:created xsi:type="dcterms:W3CDTF">2021-08-19T16:04:46Z</dcterms:created>
  <dcterms:modified xsi:type="dcterms:W3CDTF">2021-08-19T17:58:15Z</dcterms:modified>
</cp:coreProperties>
</file>

<file path=docProps/thumbnail.jpeg>
</file>